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Argyll &amp; Bute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9614209"/>
              </p:ext>
            </p:extLst>
          </p:nvPr>
        </p:nvGraphicFramePr>
        <p:xfrm>
          <a:off x="457200" y="1600200"/>
          <a:ext cx="8229600" cy="36299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George Doyle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Alison Hay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Jamie McGrigor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4847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Mick Rice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Russell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13390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George White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Liberal Party in Scotland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538599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Caithness, Sutherland &amp; Ross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743150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 Gibson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13843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MacKay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5438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Edward Mountain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Robbie Rowantree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6385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Inverness &amp; Nairn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545717"/>
              </p:ext>
            </p:extLst>
          </p:nvPr>
        </p:nvGraphicFramePr>
        <p:xfrm>
          <a:off x="457200" y="1600200"/>
          <a:ext cx="8229600" cy="36299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Donald Boyd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Christian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Ross Durance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530 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Fergus Ewing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16870 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Christine Jardine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3763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Mary Scanlon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Stewart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7125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16996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333642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Donald Gatt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 Independence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Kieron Green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3580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Lochhead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16817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Jamie Paterson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Douglas Ross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 h-</a:t>
            </a:r>
            <a:r>
              <a:rPr lang="en-GB" dirty="0" err="1" smtClean="0"/>
              <a:t>Eileanan</a:t>
            </a:r>
            <a:r>
              <a:rPr lang="en-GB" dirty="0" smtClean="0"/>
              <a:t> an </a:t>
            </a:r>
            <a:r>
              <a:rPr lang="en-GB" dirty="0" err="1" smtClean="0"/>
              <a:t>Iar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161516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Alasdair Allan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8496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Donald Crichton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3724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Charlie McGrigor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563 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 Morrison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Orkney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6819035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Jamie Halcro Johnston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Donna Heddle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Liam McArthur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2912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Sharkey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Stockan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2052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9795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Shetland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41727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Sandy Cross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Billy Fox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2845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Jamie Kerr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620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Tavish Scott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4462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Jean Urquhart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Skye, Lochaber &amp; </a:t>
            </a:r>
            <a:r>
              <a:rPr lang="en-GB" dirty="0" err="1"/>
              <a:t>B</a:t>
            </a:r>
            <a:r>
              <a:rPr lang="en-GB" dirty="0" err="1" smtClean="0"/>
              <a:t>adenoch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1049241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Ronnie Campbell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Kerensa Carr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2834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MacRae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9742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Linda Stewart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4112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Dave Thompson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14737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9795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E909866B-D8A3-4E61-B707-98059286AB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B4E6B3-56A0-492C-8342-AB08B0DD72E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E7F8398-1391-477F-A86D-2AD93BF609B9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443AFB7E-AD7A-49A3-A5D1-3E272692DAE9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B5144A40-6ED2-468D-86FD-75E46714CAA1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21141c76-a131-4377-97a3-508a419862f1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sharepoint/v3/fields"/>
    <ds:schemaRef ds:uri="http://schemas.microsoft.com/sharepoint.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415</TotalTime>
  <Words>316</Words>
  <Application>Microsoft Office PowerPoint</Application>
  <PresentationFormat>On-screen Show (4:3)</PresentationFormat>
  <Paragraphs>176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Argyll &amp; Bute</vt:lpstr>
      <vt:lpstr>Caithness, Sutherland &amp; Ross</vt:lpstr>
      <vt:lpstr>Inverness &amp; Nairn</vt:lpstr>
      <vt:lpstr>Moray</vt:lpstr>
      <vt:lpstr>Na h-Eileanan an Iar</vt:lpstr>
      <vt:lpstr>Orkney</vt:lpstr>
      <vt:lpstr>Shetland</vt:lpstr>
      <vt:lpstr>Skye, Lochaber &amp; Badenoch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29</cp:revision>
  <cp:lastPrinted>2015-10-01T13:31:53Z</cp:lastPrinted>
  <dcterms:created xsi:type="dcterms:W3CDTF">2015-09-22T11:55:46Z</dcterms:created>
  <dcterms:modified xsi:type="dcterms:W3CDTF">2016-03-07T15:46:36Z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