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5" r:id="rId13"/>
    <p:sldId id="263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8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Clackmannanshire &amp; Dunblane</a:t>
            </a:r>
            <a:endParaRPr lang="en-GB" dirty="0"/>
          </a:p>
        </p:txBody>
      </p:sp>
      <p:graphicFrame>
        <p:nvGraphicFramePr>
          <p:cNvPr id="5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5060750"/>
              </p:ext>
            </p:extLst>
          </p:nvPr>
        </p:nvGraphicFramePr>
        <p:xfrm>
          <a:off x="457200" y="1556963"/>
          <a:ext cx="8229600" cy="27083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 Brett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Keith Brown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13253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Callum Campbell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Richard Simpson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9644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2" y="473791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8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Cowdenbeath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339446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Ian Chisholm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10679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Belinda Don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1792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Helen Eadie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11926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Mike Heenan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Land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276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Keith </a:t>
                      </a:r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Legg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509795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Dunfermline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976093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James Reekie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Alex Rowley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10420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Jim Tolson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5776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 Walker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11010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5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13184" y="274638"/>
            <a:ext cx="8507288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Kirkcaldy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187877"/>
              </p:ext>
            </p:extLst>
          </p:nvPr>
        </p:nvGraphicFramePr>
        <p:xfrm>
          <a:off x="457200" y="1600200"/>
          <a:ext cx="8229600" cy="25062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Marilyn Livingstone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Scottish Labour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12397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Mainland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Scottish Liberal Democrats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820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Ian McFarlane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Scottish Conservative and Unionist Party</a:t>
                      </a:r>
                      <a:endParaRPr lang="en-US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2007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Torrance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Scottish National Party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12579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495394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74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Mid Fife &amp; Glenrothes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3564732"/>
              </p:ext>
            </p:extLst>
          </p:nvPr>
        </p:nvGraphicFramePr>
        <p:xfrm>
          <a:off x="457200" y="1600200"/>
          <a:ext cx="8229600" cy="337127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Claire Baker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9573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Callum Leslie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Tricia Marwick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13761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Jim Parker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All Scotland Pensioners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Allan Smith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524197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6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North East Fife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882245"/>
              </p:ext>
            </p:extLst>
          </p:nvPr>
        </p:nvGraphicFramePr>
        <p:xfrm>
          <a:off x="457200" y="1600200"/>
          <a:ext cx="8229600" cy="296702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/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Miles Briggs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Scottish Conservative and Unionist Party</a:t>
                      </a:r>
                      <a:endParaRPr lang="en-US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5618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Roderick Campbell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Scottish National Party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11029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Colin Davidson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Scottish Labour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3613 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Mike Scott-Hayward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UK Independence Party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979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Iain Smith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Scottish Liberal Democrats</a:t>
                      </a:r>
                      <a:endParaRPr lang="en-GB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</a:rPr>
                        <a:t>8437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516996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896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Perthshire North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896904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 </a:t>
                      </a:r>
                      <a:r>
                        <a:rPr lang="en-GB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Cheema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2672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Victor Clements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Murdo Fraser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7866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</a:t>
                      </a:r>
                      <a:r>
                        <a:rPr lang="en-GB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Swinney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18219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495394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302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95536" y="260648"/>
            <a:ext cx="8517632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Perthshire South &amp; Kinross-shire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4773167"/>
              </p:ext>
            </p:extLst>
          </p:nvPr>
        </p:nvGraphicFramePr>
        <p:xfrm>
          <a:off x="457200" y="1700808"/>
          <a:ext cx="8229600" cy="27083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Roseanna Cunningham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16073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Tricia Duncan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3980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Willie Robertson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Liz Smith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8907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473791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083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GB" smtClean="0"/>
              <a:t>Stirling</a:t>
            </a:r>
            <a:endParaRPr lang="en-GB" dirty="0"/>
          </a:p>
        </p:txBody>
      </p:sp>
      <p:graphicFrame>
        <p:nvGraphicFramePr>
          <p:cNvPr id="3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294010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Neil Benny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4610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 Black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Bruce Crawford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 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14859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Hendry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9188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Graham Reed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524197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97942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posal_x0020_trigger_x0020_date xmlns="21141c76-a131-4377-97a3-508a419862f1" xsi:nil="true"/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TaxCatchAll xmlns="21141c76-a131-4377-97a3-508a419862f1">
      <Value>2</Value>
      <Value>1</Value>
    </TaxCatchAll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Props1.xml><?xml version="1.0" encoding="utf-8"?>
<ds:datastoreItem xmlns:ds="http://schemas.openxmlformats.org/officeDocument/2006/customXml" ds:itemID="{E3030FB3-4B11-4F4F-AA72-125EDF6453BA}"/>
</file>

<file path=customXml/itemProps2.xml><?xml version="1.0" encoding="utf-8"?>
<ds:datastoreItem xmlns:ds="http://schemas.openxmlformats.org/officeDocument/2006/customXml" ds:itemID="{36B92163-DA82-4F39-9FC2-64AE82C0C0EB}"/>
</file>

<file path=customXml/itemProps3.xml><?xml version="1.0" encoding="utf-8"?>
<ds:datastoreItem xmlns:ds="http://schemas.openxmlformats.org/officeDocument/2006/customXml" ds:itemID="{739082AC-E2ED-4DB0-B744-D11E7228C0E0}"/>
</file>

<file path=customXml/itemProps4.xml><?xml version="1.0" encoding="utf-8"?>
<ds:datastoreItem xmlns:ds="http://schemas.openxmlformats.org/officeDocument/2006/customXml" ds:itemID="{FB7C47A4-EB4E-4176-933E-DB9534FB6205}"/>
</file>

<file path=customXml/itemProps5.xml><?xml version="1.0" encoding="utf-8"?>
<ds:datastoreItem xmlns:ds="http://schemas.openxmlformats.org/officeDocument/2006/customXml" ds:itemID="{557DBF79-77BF-4921-B5E3-FCD86EDB80C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297</Words>
  <Application>Microsoft Office PowerPoint</Application>
  <PresentationFormat>On-screen Show (4:3)</PresentationFormat>
  <Paragraphs>183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Slater C (Cara)</dc:creator>
  <cp:lastModifiedBy>Slater C (Cara)</cp:lastModifiedBy>
  <cp:revision>4</cp:revision>
  <dcterms:created xsi:type="dcterms:W3CDTF">2016-03-02T14:21:29Z</dcterms:created>
  <dcterms:modified xsi:type="dcterms:W3CDTF">2016-03-02T14:54:27Z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Document_x0020_type">
    <vt:lpwstr/>
  </property>
  <property fmtid="{D5CDD505-2E9C-101B-9397-08002B2CF9AE}" pid="4" name="_cx_NationalCaveats">
    <vt:lpwstr/>
  </property>
  <property fmtid="{D5CDD505-2E9C-101B-9397-08002B2CF9AE}" pid="5" name="_cx_SecurityMarkings">
    <vt:lpwstr>2;#Not Protectively Marked|59351c5f-b7fd-4a97-8559-c38b9b573e6f</vt:lpwstr>
  </property>
  <property fmtid="{D5CDD505-2E9C-101B-9397-08002B2CF9AE}" pid="6" name="Language1">
    <vt:lpwstr>1;#English|8f5ff656-5a7e-462f-b6ae-4a4400758434</vt:lpwstr>
  </property>
  <property fmtid="{D5CDD505-2E9C-101B-9397-08002B2CF9AE}" pid="7" name="Document type">
    <vt:lpwstr/>
  </property>
</Properties>
</file>